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1818" y="14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E558-46AB-4E87-9374-D935BDEDE44A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E0B86-72C4-4592-847A-CDB262B89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BE0B86-72C4-4592-847A-CDB262B89AA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8E9D-6DED-4FA8-BD97-BB91E2233DB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DD20-659C-4440-9AD5-912A97083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8E9D-6DED-4FA8-BD97-BB91E2233DB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DD20-659C-4440-9AD5-912A97083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8E9D-6DED-4FA8-BD97-BB91E2233DB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DD20-659C-4440-9AD5-912A97083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8E9D-6DED-4FA8-BD97-BB91E2233DB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DD20-659C-4440-9AD5-912A97083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8E9D-6DED-4FA8-BD97-BB91E2233DB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DD20-659C-4440-9AD5-912A97083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8E9D-6DED-4FA8-BD97-BB91E2233DB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DD20-659C-4440-9AD5-912A97083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8E9D-6DED-4FA8-BD97-BB91E2233DB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DD20-659C-4440-9AD5-912A97083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8E9D-6DED-4FA8-BD97-BB91E2233DB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DD20-659C-4440-9AD5-912A97083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8E9D-6DED-4FA8-BD97-BB91E2233DB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DD20-659C-4440-9AD5-912A97083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8E9D-6DED-4FA8-BD97-BB91E2233DB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DD20-659C-4440-9AD5-912A97083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8E9D-6DED-4FA8-BD97-BB91E2233DB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DD20-659C-4440-9AD5-912A97083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C8E9D-6DED-4FA8-BD97-BB91E2233DB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EDD20-659C-4440-9AD5-912A97083F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90" y="1643042"/>
            <a:ext cx="6232990" cy="7215238"/>
          </a:xfrm>
          <a:solidFill>
            <a:schemeClr val="accent4">
              <a:lumMod val="20000"/>
              <a:lumOff val="80000"/>
            </a:schemeClr>
          </a:solidFill>
          <a:ln w="762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500" b="1" i="1" dirty="0" smtClean="0">
                <a:solidFill>
                  <a:schemeClr val="tx1"/>
                </a:solidFill>
                <a:latin typeface="Comic Sans MS" pitchFamily="66" charset="0"/>
              </a:rPr>
              <a:t>Уважаемые читатели!</a:t>
            </a:r>
            <a:endParaRPr lang="ru-RU" sz="8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ru-RU" sz="1500" b="1" dirty="0" smtClean="0">
                <a:solidFill>
                  <a:schemeClr val="tx1"/>
                </a:solidFill>
                <a:latin typeface="Comic Sans MS" pitchFamily="66" charset="0"/>
              </a:rPr>
              <a:t>отдел «Центр оцифровки документов»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Comic Sans MS" pitchFamily="66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ru-RU" sz="1400" b="1" i="1" u="sng" dirty="0" smtClean="0">
                <a:solidFill>
                  <a:schemeClr val="tx1"/>
                </a:solidFill>
                <a:latin typeface="Comic Sans MS" pitchFamily="66" charset="0"/>
              </a:rPr>
              <a:t>ПРЕДЛАГАЕТ УСЛУГИ МЕЖБИБЛИОТЕЧНОГО АБОНЕМЕНТА И </a:t>
            </a:r>
            <a:endParaRPr lang="ru-RU" sz="1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ru-RU" sz="1400" b="1" i="1" u="sng" dirty="0" smtClean="0">
                <a:solidFill>
                  <a:schemeClr val="tx1"/>
                </a:solidFill>
                <a:latin typeface="Comic Sans MS" pitchFamily="66" charset="0"/>
              </a:rPr>
              <a:t>ЭЛЕКТРОННОЙ ДОСТАВКИ ДОКУМЕНТОВ</a:t>
            </a:r>
            <a:endParaRPr lang="ru-RU" sz="1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just"/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Если запрашиваемое Вами издание отсутствует в фондах нашей библиотечной системе (МБУК ЦБС г.Таганрога) отдел «Центр оцифровки документов» </a:t>
            </a: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предлагает </a:t>
            </a: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Вам воспользоваться услугами межбиблиотечного абонемента (МБА) и электронной доставки документа (ЭДД).</a:t>
            </a:r>
            <a:endParaRPr lang="ru-RU" sz="1300" b="1" i="1" u="sng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just"/>
            <a:r>
              <a:rPr lang="ru-RU" sz="1300" b="1" u="sng" dirty="0" smtClean="0">
                <a:solidFill>
                  <a:schemeClr val="tx1"/>
                </a:solidFill>
                <a:latin typeface="Comic Sans MS" pitchFamily="66" charset="0"/>
              </a:rPr>
              <a:t>Возможности МБА и ЭДД</a:t>
            </a:r>
            <a:endParaRPr lang="ru-RU" sz="13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Доступ к информационным ресурсам России</a:t>
            </a:r>
            <a:endParaRPr lang="ru-RU" sz="13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Получение документов во временное </a:t>
            </a:r>
            <a:r>
              <a:rPr lang="en-US" sz="1300" b="1" dirty="0" smtClean="0">
                <a:solidFill>
                  <a:schemeClr val="tx1"/>
                </a:solidFill>
                <a:latin typeface="Comic Sans MS" pitchFamily="66" charset="0"/>
              </a:rPr>
              <a:t>- </a:t>
            </a: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МБА и постоянное пользование (ксерокопии) - ЭДД из фондов других библиотек города и страны</a:t>
            </a:r>
            <a:endParaRPr lang="ru-RU" sz="13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just"/>
            <a:r>
              <a:rPr lang="ru-RU" sz="1300" b="1" u="sng" dirty="0" smtClean="0">
                <a:solidFill>
                  <a:schemeClr val="tx1"/>
                </a:solidFill>
                <a:latin typeface="Comic Sans MS" pitchFamily="66" charset="0"/>
              </a:rPr>
              <a:t>По МБА выдаются: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 книги, брошюры;</a:t>
            </a:r>
          </a:p>
          <a:p>
            <a:pPr algn="just"/>
            <a:r>
              <a:rPr lang="ru-RU" sz="1300" b="1" u="sng" dirty="0" smtClean="0">
                <a:solidFill>
                  <a:schemeClr val="tx1"/>
                </a:solidFill>
                <a:latin typeface="Comic Sans MS" pitchFamily="66" charset="0"/>
              </a:rPr>
              <a:t>По ЭДД можно заказать: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оглавления книг и журналов,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отдельные главы и статьи из книг, журналов и газет,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нормативно-правовую информацию из баз данных,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тематические, библиографические списки и др.</a:t>
            </a:r>
          </a:p>
          <a:p>
            <a:pPr algn="just"/>
            <a:r>
              <a:rPr lang="ru-RU" sz="1300" b="1" u="sng" dirty="0" smtClean="0">
                <a:solidFill>
                  <a:schemeClr val="tx1"/>
                </a:solidFill>
                <a:latin typeface="Comic Sans MS" pitchFamily="66" charset="0"/>
              </a:rPr>
              <a:t>Наши партнёры:</a:t>
            </a:r>
            <a:endParaRPr lang="ru-RU" sz="13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Библиотеки города</a:t>
            </a:r>
            <a:endParaRPr lang="ru-RU" sz="13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Донская государственная публичная библиотека (г. Ростов на/Дону)</a:t>
            </a:r>
            <a:endParaRPr lang="ru-RU" sz="13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Российская государственная библиотека (г. Москва)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300" b="1" dirty="0" smtClean="0">
                <a:solidFill>
                  <a:schemeClr val="tx1"/>
                </a:solidFill>
                <a:latin typeface="Comic Sans MS" pitchFamily="66" charset="0"/>
              </a:rPr>
              <a:t>Ассоциация региональных библиотечных консорциумов.</a:t>
            </a:r>
          </a:p>
          <a:p>
            <a:pPr lvl="0" algn="just"/>
            <a:r>
              <a:rPr lang="ru-RU" sz="1300" b="1" i="1" u="sng" dirty="0" smtClean="0">
                <a:solidFill>
                  <a:schemeClr val="tx1"/>
                </a:solidFill>
                <a:latin typeface="Comic Sans MS" pitchFamily="66" charset="0"/>
              </a:rPr>
              <a:t>Более подробную информацию Вы можете получить в</a:t>
            </a:r>
            <a:r>
              <a:rPr lang="ru-RU" sz="1300" b="1" u="sng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1300" b="1" i="1" u="sng" dirty="0" smtClean="0">
                <a:solidFill>
                  <a:schemeClr val="tx1"/>
                </a:solidFill>
                <a:latin typeface="Comic Sans MS" pitchFamily="66" charset="0"/>
              </a:rPr>
              <a:t>отделе «Центр оцифровки документов</a:t>
            </a:r>
            <a:r>
              <a:rPr lang="ru-RU" sz="1300" b="1" i="1" u="sng" smtClean="0">
                <a:solidFill>
                  <a:schemeClr val="tx1"/>
                </a:solidFill>
                <a:latin typeface="Comic Sans MS" pitchFamily="66" charset="0"/>
              </a:rPr>
              <a:t>» </a:t>
            </a:r>
            <a:r>
              <a:rPr lang="ru-RU" sz="1300" b="1" i="1" u="sng" smtClean="0">
                <a:solidFill>
                  <a:schemeClr val="tx1"/>
                </a:solidFill>
                <a:latin typeface="Comic Sans MS" pitchFamily="66" charset="0"/>
              </a:rPr>
              <a:t>ЦГПБ </a:t>
            </a:r>
            <a:r>
              <a:rPr lang="ru-RU" sz="1300" b="1" i="1" u="sng" dirty="0" smtClean="0">
                <a:solidFill>
                  <a:schemeClr val="tx1"/>
                </a:solidFill>
                <a:latin typeface="Comic Sans MS" pitchFamily="66" charset="0"/>
              </a:rPr>
              <a:t>имени А. П. Чехова, ул. Греческая, 105 по телефону 383-230 или на сайте библиотеки </a:t>
            </a:r>
            <a:r>
              <a:rPr lang="en-US" sz="1300" b="1" i="1" u="sng" dirty="0" smtClean="0">
                <a:solidFill>
                  <a:schemeClr val="tx1"/>
                </a:solidFill>
                <a:latin typeface="Comic Sans MS" pitchFamily="66" charset="0"/>
              </a:rPr>
              <a:t>www.taglib-collection.ru </a:t>
            </a:r>
            <a:endParaRPr lang="ru-RU" sz="1300" u="sng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8" y="142844"/>
            <a:ext cx="6357982" cy="1500166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b="1" dirty="0" smtClean="0">
                <a:latin typeface="Comic Sans MS" pitchFamily="66" charset="0"/>
              </a:rPr>
              <a:t/>
            </a:r>
            <a:br>
              <a:rPr lang="ru-RU" sz="1600" b="1" dirty="0" smtClean="0">
                <a:latin typeface="Comic Sans MS" pitchFamily="66" charset="0"/>
              </a:rPr>
            </a:br>
            <a:r>
              <a:rPr lang="ru-RU" sz="1600" b="1" dirty="0" smtClean="0">
                <a:latin typeface="Comic Sans MS" pitchFamily="66" charset="0"/>
              </a:rPr>
              <a:t>Муниципальное бюджетное учреждение культуры</a:t>
            </a:r>
            <a:br>
              <a:rPr lang="ru-RU" sz="1600" b="1" dirty="0" smtClean="0">
                <a:latin typeface="Comic Sans MS" pitchFamily="66" charset="0"/>
              </a:rPr>
            </a:br>
            <a:r>
              <a:rPr lang="ru-RU" sz="1600" b="1" dirty="0" smtClean="0">
                <a:latin typeface="Comic Sans MS" pitchFamily="66" charset="0"/>
              </a:rPr>
              <a:t> </a:t>
            </a:r>
            <a:r>
              <a:rPr lang="ru-RU" sz="1600" b="1" dirty="0">
                <a:latin typeface="Comic Sans MS" pitchFamily="66" charset="0"/>
              </a:rPr>
              <a:t>Централизованная библиотечная </a:t>
            </a:r>
            <a:r>
              <a:rPr lang="ru-RU" sz="1600" b="1" dirty="0" smtClean="0">
                <a:latin typeface="Comic Sans MS" pitchFamily="66" charset="0"/>
              </a:rPr>
              <a:t>система г. Таганрога</a:t>
            </a:r>
            <a:r>
              <a:rPr lang="ru-RU" sz="1600" dirty="0">
                <a:latin typeface="Comic Sans MS" pitchFamily="66" charset="0"/>
              </a:rPr>
              <a:t/>
            </a:r>
            <a:br>
              <a:rPr lang="ru-RU" sz="1600" dirty="0">
                <a:latin typeface="Comic Sans MS" pitchFamily="66" charset="0"/>
              </a:rPr>
            </a:br>
            <a:r>
              <a:rPr lang="ru-RU" sz="1600" b="1" dirty="0">
                <a:latin typeface="Comic Sans MS" pitchFamily="66" charset="0"/>
              </a:rPr>
              <a:t>ЦЕНТРАЛЬНАЯ ГОРОДСКАЯ ПУБЛИЧНАЯ БИБЛИОТЕКА имени А. П. ЧЕХОВА</a:t>
            </a:r>
            <a:r>
              <a:rPr lang="ru-RU" sz="1600" dirty="0">
                <a:latin typeface="Comic Sans MS" pitchFamily="66" charset="0"/>
              </a:rPr>
              <a:t/>
            </a:r>
            <a:br>
              <a:rPr lang="ru-RU" sz="1600" dirty="0">
                <a:latin typeface="Comic Sans MS" pitchFamily="66" charset="0"/>
              </a:rPr>
            </a:br>
            <a:endParaRPr lang="ru-RU" sz="16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10</Words>
  <Application>Microsoft Office PowerPoint</Application>
  <PresentationFormat>Экран (4:3)</PresentationFormat>
  <Paragraphs>23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 Муниципальное бюджетное учреждение культуры  Централизованная библиотечная система г. Таганрога ЦЕНТРАЛЬНАЯ ГОРОДСКАЯ ПУБЛИЧНАЯ БИБЛИОТЕКА имени А. П. ЧЕХОВА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учреждение культуры Централизованная библиотечная система ЦЕНТРАЛЬНАЯ ГОРОДСКАЯ ПУБЛИЧНАЯ БИБЛИОТЕКА имени А. П. ЧЕХОВА</dc:title>
  <dc:creator>cveleva</dc:creator>
  <cp:lastModifiedBy>admin</cp:lastModifiedBy>
  <cp:revision>45</cp:revision>
  <dcterms:created xsi:type="dcterms:W3CDTF">2010-10-27T10:44:20Z</dcterms:created>
  <dcterms:modified xsi:type="dcterms:W3CDTF">2017-01-09T08:10:02Z</dcterms:modified>
</cp:coreProperties>
</file>