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7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D6113-F065-4573-86C6-17083EE44C47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131C08-5992-4F26-B7C5-2975D539996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31C08-5992-4F26-B7C5-2975D539996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D350-A7CA-49FF-8C9A-C145EFAD309D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A560-A8FD-4383-BA69-CCAC0EACC3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D350-A7CA-49FF-8C9A-C145EFAD309D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A560-A8FD-4383-BA69-CCAC0EACC3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D350-A7CA-49FF-8C9A-C145EFAD309D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A560-A8FD-4383-BA69-CCAC0EACC3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D350-A7CA-49FF-8C9A-C145EFAD309D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A560-A8FD-4383-BA69-CCAC0EACC3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D350-A7CA-49FF-8C9A-C145EFAD309D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A560-A8FD-4383-BA69-CCAC0EACC3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D350-A7CA-49FF-8C9A-C145EFAD309D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A560-A8FD-4383-BA69-CCAC0EACC3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D350-A7CA-49FF-8C9A-C145EFAD309D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A560-A8FD-4383-BA69-CCAC0EACC3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D350-A7CA-49FF-8C9A-C145EFAD309D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A560-A8FD-4383-BA69-CCAC0EACC3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D350-A7CA-49FF-8C9A-C145EFAD309D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A560-A8FD-4383-BA69-CCAC0EACC3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D350-A7CA-49FF-8C9A-C145EFAD309D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A560-A8FD-4383-BA69-CCAC0EACC3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D350-A7CA-49FF-8C9A-C145EFAD309D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A560-A8FD-4383-BA69-CCAC0EACC3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7D350-A7CA-49FF-8C9A-C145EFAD309D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1A560-A8FD-4383-BA69-CCAC0EACC34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e1794d6cab11766ddf20db526678a75f.pn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142908" y="-142901"/>
            <a:ext cx="9787006" cy="7857959"/>
          </a:xfrm>
          <a:prstGeom prst="rect">
            <a:avLst/>
          </a:prstGeom>
        </p:spPr>
      </p:pic>
      <p:pic>
        <p:nvPicPr>
          <p:cNvPr id="11" name="Рисунок 10" descr="beethoven-cutout-58902ae6c8ac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1643050"/>
            <a:ext cx="4743544" cy="50409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14810" y="1500174"/>
            <a:ext cx="538210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Людвиг </a:t>
            </a:r>
            <a:r>
              <a:rPr lang="ru-RU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ван</a:t>
            </a: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Бетховен: </a:t>
            </a:r>
          </a:p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жизнь и </a:t>
            </a:r>
          </a:p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творчество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tx2">
                  <a:lumMod val="50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00232" y="214290"/>
            <a:ext cx="6000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/>
              <a:t>Муниципальное бюджетное учреждение культуры Централизованная библиотечная система </a:t>
            </a:r>
            <a:endParaRPr lang="ru-RU" i="1" dirty="0" smtClean="0"/>
          </a:p>
          <a:p>
            <a:pPr algn="ctr"/>
            <a:r>
              <a:rPr lang="ru-RU" i="1" dirty="0" smtClean="0"/>
              <a:t>Центральная </a:t>
            </a:r>
            <a:r>
              <a:rPr lang="ru-RU" i="1" dirty="0"/>
              <a:t>городская публичная </a:t>
            </a:r>
            <a:endParaRPr lang="ru-RU" i="1" dirty="0" smtClean="0"/>
          </a:p>
          <a:p>
            <a:pPr algn="ctr"/>
            <a:r>
              <a:rPr lang="ru-RU" i="1" dirty="0" smtClean="0"/>
              <a:t>библиотека </a:t>
            </a:r>
            <a:r>
              <a:rPr lang="ru-RU" i="1" dirty="0"/>
              <a:t>имени А.П. Чехова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714976" y="5786454"/>
            <a:ext cx="34290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  </a:t>
            </a:r>
          </a:p>
          <a:p>
            <a:r>
              <a:rPr lang="ru-RU" i="1" dirty="0" smtClean="0"/>
              <a:t> </a:t>
            </a:r>
            <a:r>
              <a:rPr lang="ru-RU" i="1" dirty="0"/>
              <a:t>К </a:t>
            </a:r>
            <a:r>
              <a:rPr lang="ru-RU" i="1" dirty="0" smtClean="0"/>
              <a:t>250-летию </a:t>
            </a:r>
          </a:p>
          <a:p>
            <a:r>
              <a:rPr lang="ru-RU" i="1" dirty="0" smtClean="0"/>
              <a:t>со </a:t>
            </a:r>
            <a:r>
              <a:rPr lang="ru-RU" i="1" dirty="0"/>
              <a:t>дня </a:t>
            </a:r>
            <a:r>
              <a:rPr lang="ru-RU" i="1" dirty="0" smtClean="0"/>
              <a:t>рождения Л. Бетховена.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Jurgenson-21-1080x675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42981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57686" y="1"/>
            <a:ext cx="4457704" cy="1071546"/>
          </a:xfrm>
        </p:spPr>
        <p:txBody>
          <a:bodyPr/>
          <a:lstStyle/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 яснов чайковски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884445"/>
            <a:ext cx="3996356" cy="530339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4643438" y="1785926"/>
            <a:ext cx="392909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dirty="0" smtClean="0"/>
              <a:t>Людвиг Ван Бетховен – немецкий композитор и пианист, яркий представитель венской классической школы. Первая иллюстрированная биография музыканта на русском языке познакомит читателей с непростой судьбой Бетховена, расскажет о великих произведениях, созданных композитором, о современниках мастера, благодарно принявших дар своего учителя. Уникальная особенность книги – таблица </a:t>
            </a:r>
            <a:r>
              <a:rPr lang="en-US" dirty="0" smtClean="0"/>
              <a:t>QR</a:t>
            </a:r>
            <a:r>
              <a:rPr lang="ru-RU" dirty="0" smtClean="0"/>
              <a:t> – кодов со ссылками на произведения композитор.</a:t>
            </a:r>
            <a:endParaRPr lang="ru-RU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500562" y="1000108"/>
            <a:ext cx="464343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Костылева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, О.  Людвиг Ван Бетховен  / О.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Костылева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 -  Москва :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Эксмо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 2015. - 96 с. : ил. - (Легенды музыки) . –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Текст  :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непосредственный.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786314" y="6072206"/>
            <a:ext cx="392909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Местонахождение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НМО.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Jurgenson-21-1080x675.jpg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285816" y="0"/>
            <a:ext cx="942981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71934" y="285728"/>
            <a:ext cx="4814894" cy="827083"/>
          </a:xfrm>
        </p:spPr>
        <p:txBody>
          <a:bodyPr>
            <a:normAutofit/>
          </a:bodyPr>
          <a:lstStyle/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 яснов чайковский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3" y="857232"/>
            <a:ext cx="3284054" cy="53578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4500562" y="1928802"/>
            <a:ext cx="3714776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dirty="0" smtClean="0"/>
              <a:t>Людвиг </a:t>
            </a:r>
            <a:r>
              <a:rPr lang="ru-RU" dirty="0" err="1" smtClean="0"/>
              <a:t>ван</a:t>
            </a:r>
            <a:r>
              <a:rPr lang="ru-RU" dirty="0" smtClean="0"/>
              <a:t> Бетховен – великий композитор, чья музыка продолжает жить в веках.  Книга написана на основе богатого исторического и документального материала, учитывая открытия и достижения современной мировой </a:t>
            </a:r>
            <a:r>
              <a:rPr lang="ru-RU" dirty="0" err="1" smtClean="0"/>
              <a:t>бетховенистики</a:t>
            </a:r>
            <a:r>
              <a:rPr lang="ru-RU" dirty="0" smtClean="0"/>
              <a:t>.  Автор адресует эту книгу не только музыкантам, но и всем, кому дорого и интересно творчество Бетховена.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214810" y="1000108"/>
            <a:ext cx="435771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Кириллина, Л. Бетховен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/ Л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 Кириллина. – Москва: Молодая гвардия, 2015. – 494 с. : ил. - (Жизнь замечательных людей). – Текст  :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непосредственный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572000" y="5857892"/>
            <a:ext cx="392909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Местонахождение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НМО.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Jurgenson-21-1080x675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42908" y="0"/>
            <a:ext cx="942981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00496" y="1"/>
            <a:ext cx="4814894" cy="1357298"/>
          </a:xfrm>
        </p:spPr>
        <p:txBody>
          <a:bodyPr>
            <a:noAutofit/>
          </a:bodyPr>
          <a:lstStyle/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 яснов чайковски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96" y="857232"/>
            <a:ext cx="3616076" cy="53578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4143372" y="2000240"/>
            <a:ext cx="457203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книге повествуется о великом немецком композиторе Людвиге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Бетховене, событиях его жизненного и творческого пути, о самом драматическом периоде в судьбе музыканта, когда глухота, преследовавшая его, становится неизбежной реальностью. Именно в это время была создана гениальная «Героическая» симфония.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Предназначается для школьников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и всех любителей музыки.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000496" y="1000108"/>
            <a:ext cx="464347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Щукина, Л. Людвиг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ван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Бетховен: в поединке с судьбой / Л. Д. Щукина. – Москва : Музыка, 2014. – 46 с. : ил. - (Школьная библиотека) . – Текст  : непосредственный.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214810" y="5929330"/>
            <a:ext cx="392909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Местонахождение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НМО.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Jurgenson-21-1080x675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42908" y="0"/>
            <a:ext cx="942981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29058" y="285728"/>
            <a:ext cx="4814894" cy="969959"/>
          </a:xfrm>
        </p:spPr>
        <p:txBody>
          <a:bodyPr>
            <a:normAutofit/>
          </a:bodyPr>
          <a:lstStyle/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 яснов чайковски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491" y="857232"/>
            <a:ext cx="3473005" cy="53578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4214810" y="2143116"/>
            <a:ext cx="421484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 данный выпуск входит первая часть цикла «От «Героической» до «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Аппасионаты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»», в которой даны яркие характеристики ряда шедевров великого немецкого композитора. Адресуется музыкантам и любителям музыки.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000496" y="1046133"/>
            <a:ext cx="471490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Роллан, Р. Жизнь Бетховена. Музыкально – историческое наследие. Выпуск 5 / Р. Роллан. – Москва : Музыка, 1990. – 282 с. – Текст  : непосредственный.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357686" y="5857892"/>
            <a:ext cx="392909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Местонахождение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НМО.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Jurgenson-21-1080x675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42908" y="0"/>
            <a:ext cx="942981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14810" y="285728"/>
            <a:ext cx="4814894" cy="1470025"/>
          </a:xfrm>
        </p:spPr>
        <p:txBody>
          <a:bodyPr>
            <a:noAutofit/>
          </a:bodyPr>
          <a:lstStyle/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 яснов чайковски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65" y="1071546"/>
            <a:ext cx="3334569" cy="52019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4857752" y="2643182"/>
            <a:ext cx="32861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500562" y="1214423"/>
            <a:ext cx="392909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Климовицкий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 А. О творческом процессе Бетховена: исследование / А.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Климовицкий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 – Ленинград : Музыка, 1979. – 174 с. : ил. – Текст :   непосредственный.</a:t>
            </a:r>
          </a:p>
          <a:p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572000" y="5857892"/>
            <a:ext cx="392909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Местонахождение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НМО.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4500562" y="2643182"/>
            <a:ext cx="421484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dirty="0" smtClean="0"/>
              <a:t>В книге творческий процесс Бетховена исследуется на основе изучения и расшифровки рукописей композитора. Издание адресовано широкому кругу специалистов и студентам музыкальных вузов.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Jurgenson-21-1080x675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42981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86116" y="357166"/>
            <a:ext cx="5643570" cy="255579"/>
          </a:xfrm>
        </p:spPr>
        <p:txBody>
          <a:bodyPr>
            <a:normAutofit fontScale="90000"/>
          </a:bodyPr>
          <a:lstStyle/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 яснов чайковски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28670"/>
            <a:ext cx="3957838" cy="50311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3500430" y="4286256"/>
            <a:ext cx="564357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Автор, известный исполнитель и педагог, профессор Е. </a:t>
            </a:r>
            <a:r>
              <a:rPr lang="ru-RU" dirty="0" err="1" smtClean="0"/>
              <a:t>Либерман</a:t>
            </a:r>
            <a:r>
              <a:rPr lang="ru-RU" dirty="0" smtClean="0"/>
              <a:t> анализирует особенности музыкального содержания и формы всех фортепианных сонат Бетховена с точки зрения их исполнительского прочтения. Издание состоит из 4 выпусков, адресовано широкому кругу пианистов.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643306" y="1000108"/>
            <a:ext cx="535785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Либерман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 Е. Фортепианные сонаты Бетховена. Сонаты № 1-8 / Е.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Либерман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 – Москва : Музыка. 2014. – 88 с. – Текст : непосредственный.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572000" y="6072206"/>
            <a:ext cx="392909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Местонахождение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НМО.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643306" y="1785926"/>
            <a:ext cx="535785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Либерман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 Е. Фортепианные сонаты Бетховена. Сонаты  № 9-15 / Е.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Либерман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 – Москва : Музыка. 2014. – 78 с. – Текст : непосредственный.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643306" y="2643182"/>
            <a:ext cx="550069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Либерман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 Е. Фортепианные сонаты Бетховена. Сонаты № 16-24 / Е.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Либерман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 – Москва : Музыка. 2014. – 100 с. – Текст : непосредственный.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3643306" y="3500438"/>
            <a:ext cx="550069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Либерман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 Е. Фортепианные сонаты Бетховена. Сонаты № 25-32 / Е.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Либерман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 – Москва : Музыка. 2006. – 78 с. – Текст : непосредственный.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Jurgenson-21-1080x675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42908" y="0"/>
            <a:ext cx="942981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43372" y="1"/>
            <a:ext cx="4672018" cy="214289"/>
          </a:xfrm>
        </p:spPr>
        <p:txBody>
          <a:bodyPr>
            <a:normAutofit fontScale="90000"/>
          </a:bodyPr>
          <a:lstStyle/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 яснов чайковский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1811" y="1063170"/>
            <a:ext cx="3484174" cy="49459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4000496" y="1785926"/>
            <a:ext cx="4857784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dirty="0" err="1" smtClean="0"/>
              <a:t>Флорентий</a:t>
            </a:r>
            <a:r>
              <a:rPr lang="ru-RU" dirty="0" smtClean="0"/>
              <a:t> Федорович Павленков – легендарный русский книгоиздатель, переводчик и просветитель. В 1890 году он придумал и начал издавать свою самую знаменитую серию «Жизнь замечательных людей». Это была первая в Европе коллекция биографий, снискавшая колоссальный успех у читателей. Изданные 100 лет назад почти 200 биографий знаменитых писателей и музыкантов, философов и ученых, полководцев, изобретателей и путешественников, написанных в жанре хроники, остаются и по сей день уникальным информационным источником.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000496" y="857232"/>
            <a:ext cx="50006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Базунов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 С.  Бах. Моцарт. Бетховен  / С.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Базунов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 – Москва : РИПОЛ классик, 2015. – 286 с. : ил. –  (Библиотека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Флорентия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Павленкова) . – Текст : непосредственный.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429124" y="6000768"/>
            <a:ext cx="41434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Местонахождение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НМО.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Jurgenson-21-1080x675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42908" y="0"/>
            <a:ext cx="942981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14678" y="357167"/>
            <a:ext cx="6143668" cy="428627"/>
          </a:xfrm>
        </p:spPr>
        <p:txBody>
          <a:bodyPr>
            <a:noAutofit/>
          </a:bodyPr>
          <a:lstStyle/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 яснов чайковский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1051110"/>
            <a:ext cx="3225207" cy="49700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3857620" y="2357430"/>
            <a:ext cx="4857784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dirty="0" smtClean="0"/>
              <a:t>Биографии, собранные в этом томе, написаны в жанре поэтической хроники и </a:t>
            </a:r>
            <a:r>
              <a:rPr lang="ru-RU" dirty="0" err="1" smtClean="0"/>
              <a:t>историко</a:t>
            </a:r>
            <a:r>
              <a:rPr lang="ru-RU" dirty="0" smtClean="0"/>
              <a:t> – культурного исследования. Писавшиеся «для простых людей», для российской провинции, сегодня они могут быть рекомендованы самой широкой читательской аудитории: и тем, кто совсем не искушен в истории и психологии великих людей, и тем, для кого эти предметы – профессия.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786182" y="1000108"/>
            <a:ext cx="507209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 Н. Бетховен, Мейербер, Глинка, Даргомыжский, Серов: биографические повествования /  Н.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 – Челябинск : Урал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LTD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 1998. – 518 с. :ил. – Текст : непосредственный.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143372" y="5786454"/>
            <a:ext cx="392909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Местонахождение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НМО.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Jurgenson-21-1080x675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42981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29058" y="428605"/>
            <a:ext cx="4814894" cy="428628"/>
          </a:xfrm>
        </p:spPr>
        <p:txBody>
          <a:bodyPr>
            <a:noAutofit/>
          </a:bodyPr>
          <a:lstStyle/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 яснов чайковский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4287" y="1071546"/>
            <a:ext cx="3106627" cy="47149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3786182" y="2000240"/>
            <a:ext cx="4929222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Бестселлер </a:t>
            </a:r>
            <a:r>
              <a:rPr lang="ru-RU" dirty="0" err="1" smtClean="0"/>
              <a:t>Лесли</a:t>
            </a:r>
            <a:r>
              <a:rPr lang="ru-RU" dirty="0" smtClean="0"/>
              <a:t> </a:t>
            </a:r>
            <a:r>
              <a:rPr lang="ru-RU" dirty="0" err="1" smtClean="0"/>
              <a:t>Кентон</a:t>
            </a:r>
            <a:r>
              <a:rPr lang="ru-RU" dirty="0" smtClean="0"/>
              <a:t> критики называют «мистическим триллером». Это загадочная история жизни, любви и смерти Бетховена, тонко переплетенная с современностью.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..Американский</a:t>
            </a:r>
            <a:r>
              <a:rPr kumimoji="0" lang="ru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журналист Майкл становится обладателем двух древних манускриптов. Он узнает о великом немецком композиторе то, что доселе было прикрыто завесой тайны. С этих пор образ Бетховена преследует его. Жизнь Майкла наполняется мистическими происшествиями.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857620" y="1214422"/>
            <a:ext cx="492922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Кентон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 Л. Сердце Людвига: мистический роман о любви и смерти Бетховена / Л.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Кентон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 – Москва: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Центрполиграф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 2000. – 490 с. – </a:t>
            </a:r>
            <a:r>
              <a:rPr lang="ru-RU" sz="1400" i="1" smtClean="0">
                <a:latin typeface="Times New Roman" pitchFamily="18" charset="0"/>
                <a:cs typeface="Times New Roman" pitchFamily="18" charset="0"/>
              </a:rPr>
              <a:t>Текст  :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непосредственный.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000496" y="5429264"/>
            <a:ext cx="47149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Местонахождение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НМО, ЦУО, ЦГДБ, ф.3, ф.4, ф.9.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979</Words>
  <Application>Microsoft Office PowerPoint</Application>
  <PresentationFormat>Экран (4:3)</PresentationFormat>
  <Paragraphs>43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User2</dc:creator>
  <cp:lastModifiedBy>surkova</cp:lastModifiedBy>
  <cp:revision>113</cp:revision>
  <dcterms:created xsi:type="dcterms:W3CDTF">2020-05-21T12:12:09Z</dcterms:created>
  <dcterms:modified xsi:type="dcterms:W3CDTF">2020-11-18T08:56:08Z</dcterms:modified>
</cp:coreProperties>
</file>