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1668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D6113-F065-4573-86C6-17083EE44C47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31C08-5992-4F26-B7C5-2975D53999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31C08-5992-4F26-B7C5-2975D539996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7D350-A7CA-49FF-8C9A-C145EFAD309D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e1794d6cab11766ddf20db526678a75f.pn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142908" y="-142901"/>
            <a:ext cx="9787006" cy="7857959"/>
          </a:xfrm>
          <a:prstGeom prst="rect">
            <a:avLst/>
          </a:prstGeom>
        </p:spPr>
      </p:pic>
      <p:pic>
        <p:nvPicPr>
          <p:cNvPr id="11" name="Рисунок 10" descr="beethoven-cutout-58902ae6c8aca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182" r="22590"/>
          <a:stretch>
            <a:fillRect/>
          </a:stretch>
        </p:blipFill>
        <p:spPr>
          <a:xfrm flipH="1">
            <a:off x="4429124" y="1714488"/>
            <a:ext cx="5072098" cy="49854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1500174"/>
            <a:ext cx="5382104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Вольфганг Амадей Моцарт - 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жизнь и 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творчество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214290"/>
            <a:ext cx="6000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Муниципальное бюджетное учреждение культуры Централизованная библиотечная система </a:t>
            </a:r>
            <a:endParaRPr lang="ru-RU" i="1" dirty="0" smtClean="0"/>
          </a:p>
          <a:p>
            <a:pPr algn="ctr"/>
            <a:r>
              <a:rPr lang="ru-RU" i="1" dirty="0" smtClean="0"/>
              <a:t>Центральная </a:t>
            </a:r>
            <a:r>
              <a:rPr lang="ru-RU" i="1" dirty="0"/>
              <a:t>городская публичная </a:t>
            </a:r>
            <a:endParaRPr lang="ru-RU" i="1" dirty="0" smtClean="0"/>
          </a:p>
          <a:p>
            <a:pPr algn="ctr"/>
            <a:r>
              <a:rPr lang="ru-RU" i="1" dirty="0" smtClean="0"/>
              <a:t>библиотека </a:t>
            </a:r>
            <a:r>
              <a:rPr lang="ru-RU" i="1" dirty="0"/>
              <a:t>имени А.П. Чехова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5643578"/>
            <a:ext cx="3429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 </a:t>
            </a:r>
          </a:p>
          <a:p>
            <a:r>
              <a:rPr lang="ru-RU" i="1" dirty="0" smtClean="0"/>
              <a:t> </a:t>
            </a:r>
            <a:r>
              <a:rPr lang="ru-RU" i="1" dirty="0"/>
              <a:t>К </a:t>
            </a:r>
            <a:r>
              <a:rPr lang="ru-RU" i="1" dirty="0" smtClean="0"/>
              <a:t>265-летию </a:t>
            </a:r>
          </a:p>
          <a:p>
            <a:r>
              <a:rPr lang="ru-RU" i="1" dirty="0" smtClean="0"/>
              <a:t>со </a:t>
            </a:r>
            <a:r>
              <a:rPr lang="ru-RU" i="1" dirty="0"/>
              <a:t>дня </a:t>
            </a:r>
            <a:r>
              <a:rPr lang="ru-RU" i="1" dirty="0" smtClean="0"/>
              <a:t>рождения В.А. Моцарта.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7686" y="1"/>
            <a:ext cx="4457704" cy="1071546"/>
          </a:xfrm>
        </p:spPr>
        <p:txBody>
          <a:bodyPr/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23" y="884445"/>
            <a:ext cx="3977549" cy="53033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214810" y="1785926"/>
            <a:ext cx="464347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Яркая, богатая иллюстрациями  книга  из серии «Имена на всю жизнь» познакомит юных читателей с жизнью и творчеством В. А. Моцарта. В первой части расположены короткие рассказы о детстве гения. Вторая часть книжки представляет собой небольшой биографический очерк о Моцарте "для тех, кто постарше". В третьей части книжки приведены ноты наиболее популярных произведений великого австрийского композитора . В качестве послесловия "Что слушать" приведен более длинный список популярных произведений Моцарта.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00562" y="1000108"/>
            <a:ext cx="43577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Финкельштейн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, Э.  Моцарт / Э.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Финкельштейн</a:t>
            </a:r>
            <a:r>
              <a:rPr lang="ru-RU" sz="1400" i="1" smtClean="0">
                <a:latin typeface="Times New Roman" pitchFamily="18" charset="0"/>
                <a:cs typeface="Times New Roman" pitchFamily="18" charset="0"/>
              </a:rPr>
              <a:t>. - 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Санкт – Петербург : Азбука, 2004. - 94 с. : ил. - (Имена на всю жизнь). – Текст : непосредственный.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86314" y="6072206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НМО, ЦГДБ.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5816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1934" y="285728"/>
            <a:ext cx="4814894" cy="827083"/>
          </a:xfrm>
        </p:spPr>
        <p:txBody>
          <a:bodyPr>
            <a:norm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3" y="1122365"/>
            <a:ext cx="3284054" cy="48275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429124" y="1928802"/>
            <a:ext cx="400052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книге описаны жизнь и творчество Моцарта на фоне Вены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века, которая и сформировала его – представителя венской классической школы – как музыканта. Основываясь на воспоминаниях современников и материалах переписки самого Моцарта, автор блестяще воссоздает биографию великого композитора – с раннего детства и первых триумфов до дней его полного забвения и одинокой смерти в 35 лет.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214810" y="1000108"/>
            <a:ext cx="43577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Вудфорд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П. Моцарт / П.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Вудфорд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Челябинск: Урал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LTD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1999. – 154 с. : ил. - (Иллюстрированные Биографии Великих Музыкантов). – Текст : непосредственный.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5857892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НМО, Аб.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0496" y="1"/>
            <a:ext cx="4814894" cy="1357298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38" y="857232"/>
            <a:ext cx="3469192" cy="535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929058" y="1714488"/>
            <a:ext cx="492922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Марсель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написал свою книгу о любви, открыв перед читателем целую вселенную музыки Моцарта, его жизни и творчества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Гениальный австрийский композитор 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XVIII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века, ушедший в бессмертие, не дожив до 36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лет, оставил после себя огромное музыкальное наследие. Каждая новая эпоха открывает своего Моцарта и находит в нем созвучие своим мыслям и чувствам.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и почти все гении, Моцарт не был понят и оценен своим временем. Но его музыка, напоенная светом, солнцем и жизнью, всегда будет восхищать и радовать людей, вдохновлять их на самые светлые и добрые дела.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00496" y="1000108"/>
            <a:ext cx="464347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Брион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М. Моцарт / М.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Брион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Молодая гвардия, 2004. – 340 с. : ил. - (Жизнь замечательных людей) . – Текст : непосредственный.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214810" y="5929330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9058" y="285728"/>
            <a:ext cx="4814894" cy="969959"/>
          </a:xfrm>
        </p:spPr>
        <p:txBody>
          <a:bodyPr>
            <a:norm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26" y="857232"/>
            <a:ext cx="3335335" cy="535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286248" y="1857364"/>
            <a:ext cx="371477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Письма великого Моцарта публикуются на русском языке впервые. В них гениальный творец предстает во всей полноте своего творческого и человеческого существования: быт у него неотделим от высокого искусства, а сиюминутные эмоции – о размышлений по поводу музыкального сочинительства. Большая часть писем Моцарт а обращена к его отцу Леопольду, рано распознавшему в сыне гениальность.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00496" y="1046133"/>
            <a:ext cx="47149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Моцарт, В.А. Письма  / В.А. Моцарт. – Москва : Аграф, 2000. – 282 с. – (Волшебная флейта). -  Текст : непосредственный.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357686" y="5857892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4810" y="285728"/>
            <a:ext cx="4814894" cy="1470025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565" y="1521468"/>
            <a:ext cx="3334569" cy="43020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857752" y="2643182"/>
            <a:ext cx="32861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00562" y="1214423"/>
            <a:ext cx="392909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Акопян, Л.О. Моцарт: путеводитель / Л.О. Акопян. – Москва : Классика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XXI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2006. – 238 с. : ил. –  (Легенды и бренды классической музыки). - Текст : непосредственный.</a:t>
            </a:r>
          </a:p>
          <a:p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5857892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286248" y="2214554"/>
            <a:ext cx="421484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Главный герой первой книги из серии «Легенды и бренды классической музыки» - Моцарт. Созданное им подобно целому миру, путешествие по которому может стать не только увлекательным. Семнадцать маршрутов, разработанных Левоном Акопяном, - ряд неожиданных и парадоксальных туров в город «по имени Моцарт» – доставят удовольствие и романтическим натурам, и любителям экстрима.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86116" y="357166"/>
            <a:ext cx="5643570" cy="255579"/>
          </a:xfrm>
        </p:spPr>
        <p:txBody>
          <a:bodyPr>
            <a:normAutofit fontScale="90000"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94" y="928670"/>
            <a:ext cx="3297250" cy="50311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57620" y="2000240"/>
            <a:ext cx="492922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жизнь, и смерть, и творчество Моцарта волнуют человечество до сих пор. Книга современной австрийской писательницы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Ренаты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написана от лица Констанцы Моцарт, супруги великого композитора. Образ этой женщины остается загадочным и крайне противоречивым.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 книги использовал переписку композитора и привлек богатый документальный материал.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643306" y="1000108"/>
            <a:ext cx="53578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Вельш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Р.  Жена Моцарта: Констанца Моцарт, обыкновенная женщина / Р.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Вельш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Санкт - Петербург :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Лимбус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Пресс, 2002. – 216 с. – Текст : непосредственный.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6072206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НМО, Аб.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1934" y="357166"/>
            <a:ext cx="4672018" cy="214289"/>
          </a:xfrm>
        </p:spPr>
        <p:txBody>
          <a:bodyPr>
            <a:normAutofit fontScale="90000"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21" y="1063170"/>
            <a:ext cx="3183954" cy="49459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000496" y="1785926"/>
            <a:ext cx="485778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Марсель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воскрешает в своей книге золотой век Вены – «счастливого города», предававшегося в ту эпоху изысканным наслаждениям. Здесь не умолкая звучала музыка, давались превосходные представления, устраивались ярмарки, гулянья, шествия, выступления бродячих фокусников и акробатов. </a:t>
            </a:r>
          </a:p>
          <a:p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 не только о радостях венской жизни написана эта книга.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00496" y="857232"/>
            <a:ext cx="50006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Брион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М. Вена во времена Моцарта и Шуберта / М.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Брион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Молодая гвардия, 2009. – 358 с. : ил. –  (Живая история) . – Текст : непосредственный.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29124" y="6000768"/>
            <a:ext cx="4143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НМО, Аб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357167"/>
            <a:ext cx="6143668" cy="428627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077429"/>
            <a:ext cx="3225207" cy="49174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57620" y="2357430"/>
            <a:ext cx="485778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Биографии, собранные в этом томе, написаны в жанре поэтической хроники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историко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культурного исследования. Писавшиеся «для простых людей», для российской провинции, сегодня они могут быть рекомендованы самой широкой читательской аудитории: и тем, кто совсем не искушен в истории и психологии великих людей, и тем, для кого эти предметы – профессия.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786182" y="1000108"/>
            <a:ext cx="507209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Н. Бах, Моцарт, Шопен, Шуман, Вагнер: биографические повествования /  Н.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Челябинск : Урал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LTD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1998. – 460 с. : ил. –  Текст : непосредственный.</a:t>
            </a:r>
            <a:endParaRPr lang="ru-RU" sz="1400" i="1" smtClean="0">
              <a:latin typeface="Times New Roman" pitchFamily="18" charset="0"/>
              <a:cs typeface="Times New Roman" pitchFamily="18" charset="0"/>
            </a:endParaRPr>
          </a:p>
          <a:p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143372" y="5786454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9058" y="428605"/>
            <a:ext cx="4814894" cy="428628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87" y="1191333"/>
            <a:ext cx="3106627" cy="44753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786182" y="2000240"/>
            <a:ext cx="492922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Великий австрийский композитор писал сонаты для фортепиано всю свою жизнь. Это своеобразный дневник композитора. Сонаты Моцарта сопровождают пианистов на протяжении всей их творческой карьеры.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последние годы в нашей стране сонаты Моцарта выходят в свет лишь в виде сборников избранных сонат. Настоящему музыканту, разумеется, необходимо иметь все сонаты Моцарта. Именно таким изданием и является данный сборник.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857620" y="1214422"/>
            <a:ext cx="49292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Моцарт, В.А. Сонаты для фортепиано / В.А. Моцарт. – Санкт - Петербург: Планета музыки, 2015. – 328 с. – Музыка (знаковая) : непосредственная.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000496" y="5429264"/>
            <a:ext cx="47149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9058" y="428605"/>
            <a:ext cx="4814894" cy="428628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87" y="1276590"/>
            <a:ext cx="3106627" cy="43048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57620" y="2571744"/>
            <a:ext cx="492922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этот сборник включены наиболее любимые фортепианные произведения для музыкантов, имеющих навыки игры. Эта музыка давно завоевала мировое пространство, знакомство с ней и ее исполнение безусловно обогатит как музыкантов, так и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их слушателей.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857620" y="1214422"/>
            <a:ext cx="492922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Моцарт, В.А. Фортепианные произведения для учащихся старших классов ДМШ и ДШИ, студентов музыкальных колледжей и концертирующих музыкантов / В.А. Моцарт. – Санкт - Петербург: Союз художников, 2017. – 62 с. – Музыка (знаковая) : непосредственная.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000496" y="5429264"/>
            <a:ext cx="47149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1098</Words>
  <Application>Microsoft Office PowerPoint</Application>
  <PresentationFormat>Экран (4:3)</PresentationFormat>
  <Paragraphs>45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User2</dc:creator>
  <cp:lastModifiedBy>Dzhurov</cp:lastModifiedBy>
  <cp:revision>120</cp:revision>
  <dcterms:created xsi:type="dcterms:W3CDTF">2020-05-21T12:12:09Z</dcterms:created>
  <dcterms:modified xsi:type="dcterms:W3CDTF">2021-04-13T11:24:43Z</dcterms:modified>
</cp:coreProperties>
</file>