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5759D"/>
    <a:srgbClr val="4D4D4D"/>
    <a:srgbClr val="B92D14"/>
    <a:srgbClr val="35B19D"/>
    <a:srgbClr val="000000"/>
    <a:srgbClr val="E8E8E8"/>
    <a:srgbClr val="1E1E20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2536" autoAdjust="0"/>
    <p:restoredTop sz="95596" autoAdjust="0"/>
  </p:normalViewPr>
  <p:slideViewPr>
    <p:cSldViewPr>
      <p:cViewPr>
        <p:scale>
          <a:sx n="100" d="100"/>
          <a:sy n="100" d="100"/>
        </p:scale>
        <p:origin x="-149" y="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7CDA82-A4AB-48AA-9A79-A3417C4B0A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243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BE31C4-DBFC-40AF-9CC2-6FE77C334A84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3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6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C904-4E83-4D40-BBF8-5EDB82A7755B}" type="slidenum">
              <a:rPr lang="en-US"/>
              <a:pPr/>
              <a:t>7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264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46728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671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480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495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63949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87060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566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264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254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ibrary.fa.ru/files/Shepovalnikov.pdf" TargetMode="Externa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4214818"/>
            <a:ext cx="65489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СОН В НАШЕЙ ЖИЗНИ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85728"/>
            <a:ext cx="6572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МБУК ЦБС г. Таганрога  ЦГПБ имени А. П. Чехова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ОТДЕЛ «ЦЕНТР ЕСТЕСТВОЗНАНИЯ  И</a:t>
            </a:r>
            <a:r>
              <a:rPr lang="ru-RU" sz="2000" dirty="0" smtClean="0">
                <a:solidFill>
                  <a:schemeClr val="bg1"/>
                </a:solidFill>
              </a:rPr>
              <a:t>  </a:t>
            </a:r>
            <a:r>
              <a:rPr lang="ru-RU" sz="2000" b="1" dirty="0" smtClean="0">
                <a:solidFill>
                  <a:schemeClr val="bg1"/>
                </a:solidFill>
              </a:rPr>
              <a:t>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428604"/>
            <a:ext cx="6786610" cy="1000132"/>
          </a:xfrm>
        </p:spPr>
        <p:txBody>
          <a:bodyPr/>
          <a:lstStyle/>
          <a:p>
            <a:pPr indent="361950" algn="just"/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Акст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П. Ленивые живут дольше: как правильно распределять жизненную энергию / П.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Акст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М.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Акст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Гардеман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; перевод с немецкого. – Москва :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Альпина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Паблишер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2018. – 157 с. –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ISBN 978 – 5 – 9614 – 7066 – 6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. – Текст 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Nazarko\Desktop\Всемирный день сна\f5e60da0f57906480b5bd9830b7dcc0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143116"/>
            <a:ext cx="2530374" cy="35719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2357430"/>
            <a:ext cx="43577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       Инструкция от семьи врачей </a:t>
            </a:r>
            <a:r>
              <a:rPr lang="ru-RU" sz="1200" dirty="0" err="1" smtClean="0">
                <a:solidFill>
                  <a:srgbClr val="35759D"/>
                </a:solidFill>
                <a:latin typeface="Bookman Old Style" pitchFamily="18" charset="0"/>
              </a:rPr>
              <a:t>Акст-Гадерманн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бросает вызов тем, кто, поддавшись моде, уже порядком увяз в философии </a:t>
            </a:r>
            <a:r>
              <a:rPr lang="ru-RU" sz="1200" dirty="0" err="1" smtClean="0">
                <a:solidFill>
                  <a:srgbClr val="35759D"/>
                </a:solidFill>
                <a:latin typeface="Bookman Old Style" pitchFamily="18" charset="0"/>
              </a:rPr>
              <a:t>боди-позитив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или сдался культу стресса и гонки за лидерство. В отличие от большинства трактатов о саморазвитии и здоровье эта книга утверждает, что совсем не обязательно становиться старыми, больными, глупыми и толстыми и вдобавок любить это. Вполне реально играючи выдрессировать обмен веществ, научиться эффективно восстанавливать силы во сне и, главное, перестать чувствовать обиду, отказываясь от чрезмерности в пище, и испытывать чувство вины, выбирая лежание на диване вместо работы на износ. И любить себя уже не вопреки тому, что недостаточно хорош.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428604"/>
            <a:ext cx="6786610" cy="1000132"/>
          </a:xfrm>
        </p:spPr>
        <p:txBody>
          <a:bodyPr/>
          <a:lstStyle/>
          <a:p>
            <a:pPr indent="361950" algn="just"/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Кириллова, Ю. М. Сон без бессонницы. Как выспаться  и быть бодрым каждый день / Ю. М. Кириллова. – Москва :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Эксмо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2015. – 288 с. –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ISBN 978 – 5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699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7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2798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8. – Текст 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714876" y="1857364"/>
            <a:ext cx="428628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Сон оказывает очень большое влияние на наше физическое и эмоциональное благополучие. Его минимальная потеря может сказываться на настроении, работоспособности и здоровье. Если вы хотите встречать каждый новый день с улыбкой, быть бодрыми и активными – вам необходимо обеспечить себе полноценный ночной отдых.</a:t>
            </a:r>
          </a:p>
          <a:p>
            <a:pPr marR="0" lvl="0" indent="361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В книге «Сон без бессонницы» изложены основные правила и рекомендации, которые помогут вам обрести здоровый и крепкий сон. Также вы узнаете о природе сна, его структурных фазах, аномалиях «недосыпа», общепринятых стандартах и их влиянии на качество жизни. Помимо этого, в книге особое внимание уделено комфорту ночного отдыха: обустройство спальни, постельное белье, выбор матраса, подушки и одежда для сна. Желаем вам ярких сновидений и крепкого здорового сна!</a:t>
            </a:r>
          </a:p>
          <a:p>
            <a:pPr marR="0" lvl="0" indent="361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ВНИМАНИЕ! Информация, содержащаяся в книге, не может служить заменой консультации врача. Необходимо проконсультироваться со специалистом перед применением любых рекомендуемых действий.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Nazarko\Desktop\Всемирный день сна\9335571-uliya-kirillova-son-bez-bessonnicy-kak-vysypatsya-i-byt-bodrym-kazhdyy-d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928802"/>
            <a:ext cx="2605993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428604"/>
            <a:ext cx="6786610" cy="1000132"/>
          </a:xfrm>
        </p:spPr>
        <p:txBody>
          <a:bodyPr/>
          <a:lstStyle/>
          <a:p>
            <a:pPr indent="361950" algn="just"/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Морозова, О. Здоровый сон / О. Морозова. – Ростов – на -   Дону : Феникс, 2000. – 352 с. –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ISBN  5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222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01208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5. – Текст 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C:\Users\Nazarko\Desktop\Всемирный день сна\Zdorovii-obraz-shizni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214554"/>
            <a:ext cx="2190750" cy="35623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72000" y="2786058"/>
            <a:ext cx="4357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В книге изложены основные сведения о снах, и сновидениях, способах толкования сна, о том, как победить бессонницу и как избавиться от храпа. Она подскажет, как с толком использовать время, когда вы спите, наиболее эффективным , простым и естественным способом.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57422" y="428604"/>
            <a:ext cx="6286544" cy="1000132"/>
          </a:xfrm>
        </p:spPr>
        <p:txBody>
          <a:bodyPr/>
          <a:lstStyle/>
          <a:p>
            <a:pPr indent="361950" algn="just"/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Путилов, А. А. «Совы», «жаворонки» и другие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люди: о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влиянии наших внутренних часов на здоровье и характер / А. А.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Путилов.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– Новосибирск :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здательство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Сибирского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университета,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2003. – 608 с. –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ISBN  5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94087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062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7. – Текст 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Nazarko\Desktop\Всемирный день сна\10000727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143116"/>
            <a:ext cx="2291868" cy="335758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357686" y="2143116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Автор излагает современные представления о различиях между людьми по типу их суточных и сезонных биоритмов. Книга, написанная живой, увлекательной  манере, основана на данных биологии, психологии, медицины, демографии, истории и других областей знания.</a:t>
            </a:r>
          </a:p>
          <a:p>
            <a:pPr indent="361950"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Читатель узнает о том, для чего нужен сон и в чем причина бессонницы, как наши внутренние часы влияют на здоровье, характер, телосложение, выбор профессии или спутника жизни и пр.</a:t>
            </a:r>
          </a:p>
          <a:p>
            <a:pPr indent="361950"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В книге описаны новые способы управления биоритмами человека, его психическим и физическим самочувствием. Большое внимание уделено  яркому свету как новому и перспективному средству лечения нарушений биоритмов. Показаны возможности использования веществ, вырабатываемых организмом человека, для улучшения самочувствия, настроения и лечения психических расстройств.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428604"/>
            <a:ext cx="6786610" cy="1000132"/>
          </a:xfrm>
        </p:spPr>
        <p:txBody>
          <a:bodyPr/>
          <a:lstStyle/>
          <a:p>
            <a:pPr indent="361950" algn="just"/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Рэндалл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Дэвид. Наука сна: экскурсия в самую загадочную сферу жизни человека / Дэвид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Рэндалл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; перевод с английского . – Москва : Манн, Иванов и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Фербер,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2015. – 304 с. –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ISBN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978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5 – 00057 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508</a:t>
            </a:r>
            <a:r>
              <a:rPr lang="en-US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6. – Текст 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Nazarko\Desktop\Всемирный день сна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357430"/>
            <a:ext cx="2200290" cy="3071834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357686" y="2643182"/>
            <a:ext cx="43577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Сон – одно из важнейших и вместе с тем одно из самых малоизученных явлений в нашей жизни. Почему ни одно живое существо не может обойтись без сна? Одинаково ли спят мужчины и женщины? Почему мы видим сны? Дэвид </a:t>
            </a:r>
            <a:r>
              <a:rPr lang="ru-RU" sz="1200" dirty="0" err="1" smtClean="0">
                <a:solidFill>
                  <a:srgbClr val="35759D"/>
                </a:solidFill>
                <a:latin typeface="Bookman Old Style" pitchFamily="18" charset="0"/>
              </a:rPr>
              <a:t>Рэндалл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, известный британский журналист, провел собственное расследование на эту тему. Вы узнаете новейшие открытия в области изучения сна, а также получите ответы на вопросы о том, что происходит с вашим телом, когда вы спите, и к каким последствиям может привести пренебрежение этой значимой потребностью нашего организма.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428604"/>
            <a:ext cx="6786610" cy="1000132"/>
          </a:xfrm>
        </p:spPr>
        <p:txBody>
          <a:bodyPr/>
          <a:lstStyle/>
          <a:p>
            <a:pPr indent="361950" algn="just"/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Шеповальников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А. Н. Как заказать сновидение / А. Н.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Шеповальников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– Ленинград : </a:t>
            </a:r>
            <a:r>
              <a:rPr lang="ru-RU" sz="1600" b="1" dirty="0" err="1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Лениздат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, 1987. – 157 с. – 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(Раскрывая </a:t>
            </a:r>
            <a:r>
              <a:rPr lang="ru-RU" sz="1600" b="1" dirty="0" smtClean="0">
                <a:solidFill>
                  <a:srgbClr val="35759D"/>
                </a:solidFill>
                <a:latin typeface="Arial" pitchFamily="34" charset="0"/>
                <a:cs typeface="Arial" pitchFamily="34" charset="0"/>
              </a:rPr>
              <a:t>тайны психики).  - Текст: непосредственный.</a:t>
            </a:r>
            <a:endParaRPr lang="ru-RU" sz="1600" b="1" dirty="0">
              <a:solidFill>
                <a:srgbClr val="3575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C:\Users\Nazarko\Desktop\Всемирный день сна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428868"/>
            <a:ext cx="1928826" cy="3066617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0" y="1785927"/>
            <a:ext cx="400049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Доктор медицинских наук профессор А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. </a:t>
            </a:r>
            <a:r>
              <a:rPr lang="ru-RU" sz="1200" smtClean="0">
                <a:solidFill>
                  <a:srgbClr val="35759D"/>
                </a:solidFill>
                <a:latin typeface="Bookman Old Style" pitchFamily="18" charset="0"/>
              </a:rPr>
              <a:t>Н. Шеповальников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заведует лабораторией нейрофизиологии ребенка Института эволюционной физиологии и биохимии имени </a:t>
            </a:r>
            <a:r>
              <a:rPr lang="ru-RU" sz="1200" dirty="0" err="1" smtClean="0">
                <a:solidFill>
                  <a:srgbClr val="35759D"/>
                </a:solidFill>
                <a:latin typeface="Bookman Old Style" pitchFamily="18" charset="0"/>
              </a:rPr>
              <a:t>И.M.Сеченова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Академии наук СССР. Область его научных интересов - становление функций мозга и физиология сна. </a:t>
            </a:r>
          </a:p>
          <a:p>
            <a:pPr indent="361950" algn="just"/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Книга "Как заказать сновидение" продолжает серию </a:t>
            </a:r>
            <a:r>
              <a:rPr lang="ru-RU" sz="1200" dirty="0" err="1" smtClean="0">
                <a:solidFill>
                  <a:srgbClr val="35759D"/>
                </a:solidFill>
                <a:latin typeface="Bookman Old Style" pitchFamily="18" charset="0"/>
              </a:rPr>
              <a:t>Лениздата</a:t>
            </a: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 "Раскрывая тайны психики". В ней рассматриваются современные представления о функциях сна и сновидений. Почему так непостоянен и причудлив язык сновидений? Могут ли сны помочь в диагностике скрытых болезней? Возможны ли "путешествия" в мир далекого детства во время сна? Верно ли, что во сне можно стать творцом?</a:t>
            </a:r>
            <a:b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</a:br>
            <a:r>
              <a:rPr lang="ru-RU" sz="1200" dirty="0" smtClean="0">
                <a:solidFill>
                  <a:srgbClr val="35759D"/>
                </a:solidFill>
                <a:latin typeface="Bookman Old Style" pitchFamily="18" charset="0"/>
              </a:rPr>
              <a:t>Эти и многие другие интересные вопросы, связанные с деятельностью спящего мозга, давно волновали воображение людей, но лишь в последнее время крупные успехи в изучении мозга позволили по-новому оценить многие таинственные явления человеческой психики.</a:t>
            </a:r>
            <a:r>
              <a:rPr lang="ru-RU" sz="1200" u="sng" dirty="0" smtClean="0">
                <a:solidFill>
                  <a:srgbClr val="0070C0"/>
                </a:solidFill>
                <a:hlinkClick r:id="rId5"/>
              </a:rPr>
              <a:t> </a:t>
            </a:r>
            <a:endParaRPr lang="ru-RU" sz="1200" dirty="0" smtClean="0"/>
          </a:p>
          <a:p>
            <a:pPr indent="361950" algn="just"/>
            <a:endParaRPr lang="ru-RU" sz="1200" dirty="0" smtClean="0">
              <a:solidFill>
                <a:srgbClr val="0070C0"/>
              </a:solidFill>
            </a:endParaRPr>
          </a:p>
          <a:p>
            <a:pPr indent="361950" algn="just"/>
            <a:endParaRPr lang="ru-RU" sz="1200" dirty="0" smtClean="0">
              <a:solidFill>
                <a:srgbClr val="0070C0"/>
              </a:solidFill>
            </a:endParaRPr>
          </a:p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5759D"/>
              </a:solidFill>
              <a:latin typeface="Bookman Old Style" pitchFamily="18" charset="0"/>
            </a:endParaRPr>
          </a:p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5759D"/>
              </a:solidFill>
              <a:latin typeface="Bookman Old Style" pitchFamily="18" charset="0"/>
            </a:endParaRPr>
          </a:p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5759D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">
      <a:dk1>
        <a:srgbClr val="FFFFFF"/>
      </a:dk1>
      <a:lt1>
        <a:srgbClr val="FFFFFF"/>
      </a:lt1>
      <a:dk2>
        <a:srgbClr val="FFFFFF"/>
      </a:dk2>
      <a:lt2>
        <a:srgbClr val="0289C6"/>
      </a:lt2>
      <a:accent1>
        <a:srgbClr val="07B1F5"/>
      </a:accent1>
      <a:accent2>
        <a:srgbClr val="3BC3FF"/>
      </a:accent2>
      <a:accent3>
        <a:srgbClr val="FFFFFF"/>
      </a:accent3>
      <a:accent4>
        <a:srgbClr val="DADADA"/>
      </a:accent4>
      <a:accent5>
        <a:srgbClr val="AAD5F9"/>
      </a:accent5>
      <a:accent6>
        <a:srgbClr val="35B0E7"/>
      </a:accent6>
      <a:hlink>
        <a:srgbClr val="04DDEE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148</TotalTime>
  <Words>754</Words>
  <Application>Microsoft Office PowerPoint</Application>
  <PresentationFormat>Экран (4:3)</PresentationFormat>
  <Paragraphs>30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powerpoint-template</vt:lpstr>
      <vt:lpstr>Слайд 1</vt:lpstr>
      <vt:lpstr>Акст, П. Ленивые живут дольше: как правильно распределять жизненную энергию / П. Акст, М. Акст – Гардеман; перевод с немецкого. – Москва : Альпина Паблишер, 2018. – 157 с. – ISBN 978 – 5 – 9614 – 7066 – 6. – Текст : непосредственный.</vt:lpstr>
      <vt:lpstr>Кириллова, Ю. М. Сон без бессонницы. Как выспаться  и быть бодрым каждый день / Ю. М. Кириллова. – Москва : Эксмо, 2015. – 288 с. – ISBN 978 – 5 – 699 – 72798 – 8. – Текст : непосредственный.</vt:lpstr>
      <vt:lpstr>Морозова, О. Здоровый сон / О. Морозова. – Ростов – на -   Дону : Феникс, 2000. – 352 с. – ISBN  5 – 222 – 01208 – 5. – Текст : непосредственный.</vt:lpstr>
      <vt:lpstr>Путилов, А. А. «Совы», «жаворонки» и другие люди: о влиянии наших внутренних часов на здоровье и характер / А. А. Путилов. – Новосибирск : Издательство Сибирского университета, 2003. – 608 с. – ISBN  5 – 94087 – 062 – 7. – Текст : непосредственный.</vt:lpstr>
      <vt:lpstr>Рэндалл, Дэвид. Наука сна: экскурсия в самую загадочную сферу жизни человека / Дэвид Рэндалл; перевод с английского . – Москва : Манн, Иванов и Фербер, 2015. – 304 с. – ISBN  978 – 5 – 00057  – 508 – 6. – Текст : непосредственный.</vt:lpstr>
      <vt:lpstr>Шеповальников, А. Н. Как заказать сновидение / А. Н. Шеповальников. – Ленинград : Лениздат, 1987. – 157 с. –   (Раскрывая тайны психики).  - Текст: непосредственный.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Калашникова Наталья Николаевна</dc:creator>
  <cp:lastModifiedBy>rybchenkova</cp:lastModifiedBy>
  <cp:revision>55</cp:revision>
  <dcterms:created xsi:type="dcterms:W3CDTF">2021-03-09T13:28:02Z</dcterms:created>
  <dcterms:modified xsi:type="dcterms:W3CDTF">2021-03-17T12:53:09Z</dcterms:modified>
</cp:coreProperties>
</file>